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roxima Nova Rg" panose="02000506030000020004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3EF"/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769363-13A7-4113-8B9A-E217D605D9A5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97B0F7-B775-46F5-9F2C-C0FB5B18C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0DD20-1640-4B87-B139-B8FEE74494F1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172BD-E5AF-4E4E-A6F0-54941511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2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CB14EE4-42C9-4E49-8328-15165C35A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6666"/>
            <a:ext cx="12191999" cy="1448861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000116" y="4327453"/>
            <a:ext cx="3574414" cy="16459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effectLst/>
              </a:defRPr>
            </a:lvl1pPr>
            <a:lvl2pPr marL="457200" marR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effectLst/>
              </a:defRPr>
            </a:lvl2pPr>
            <a:lvl3pPr marL="914400" indent="0">
              <a:buNone/>
              <a:defRPr sz="2400">
                <a:solidFill>
                  <a:schemeClr val="accent1"/>
                </a:solidFill>
              </a:defRPr>
            </a:lvl3pPr>
            <a:lvl4pPr marL="1371600" indent="0">
              <a:buNone/>
              <a:defRPr sz="2400">
                <a:solidFill>
                  <a:schemeClr val="accent1"/>
                </a:solidFill>
              </a:defRPr>
            </a:lvl4pPr>
            <a:lvl5pPr marL="1828800" indent="0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  <a:p>
            <a:pPr lvl="1"/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828305" y="6236795"/>
            <a:ext cx="3393440" cy="394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9229C5-987E-4AD0-AA8D-84098CADF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t="44003" r="44810" b="37219"/>
          <a:stretch/>
        </p:blipFill>
        <p:spPr>
          <a:xfrm>
            <a:off x="381835" y="739355"/>
            <a:ext cx="3247940" cy="8979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ECC866-F1C1-4092-9EC8-CCC6C96E2AFC}"/>
              </a:ext>
            </a:extLst>
          </p:cNvPr>
          <p:cNvSpPr/>
          <p:nvPr userDrawn="1"/>
        </p:nvSpPr>
        <p:spPr>
          <a:xfrm>
            <a:off x="0" y="6770224"/>
            <a:ext cx="12191999" cy="99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4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702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D78953-6BD0-4EB4-BF2B-C33C521EC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t="74972" r="-23" b="10512"/>
          <a:stretch/>
        </p:blipFill>
        <p:spPr>
          <a:xfrm>
            <a:off x="2798" y="5708749"/>
            <a:ext cx="12213266" cy="114720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9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C38F88-D5B5-4AFD-ABA9-449E63C16607}"/>
              </a:ext>
            </a:extLst>
          </p:cNvPr>
          <p:cNvSpPr/>
          <p:nvPr userDrawn="1"/>
        </p:nvSpPr>
        <p:spPr>
          <a:xfrm>
            <a:off x="-1" y="5605711"/>
            <a:ext cx="12213266" cy="11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DE709E-5F6F-43BA-AEFB-5E7B01613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43847" r="42935" b="38874"/>
          <a:stretch/>
        </p:blipFill>
        <p:spPr>
          <a:xfrm>
            <a:off x="151971" y="6236795"/>
            <a:ext cx="1492959" cy="360996"/>
          </a:xfrm>
          <a:prstGeom prst="rect">
            <a:avLst/>
          </a:prstGeom>
        </p:spPr>
      </p:pic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03F642A8-8707-42F7-9E33-347637C1513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94103" y="623266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915275" y="2196015"/>
            <a:ext cx="4276725" cy="27003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76725" y="2196015"/>
            <a:ext cx="3638550" cy="270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196015"/>
            <a:ext cx="4276725" cy="270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49" y="2343151"/>
            <a:ext cx="3295651" cy="2192755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240" y="2343151"/>
            <a:ext cx="3260271" cy="2192755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058150" y="2343151"/>
            <a:ext cx="3295650" cy="2192755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9A078F-AA09-4CF4-9B24-C9D7262DA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t="74972" r="-23" b="10512"/>
          <a:stretch/>
        </p:blipFill>
        <p:spPr>
          <a:xfrm>
            <a:off x="2798" y="5708749"/>
            <a:ext cx="12213266" cy="1147207"/>
          </a:xfrm>
          <a:prstGeom prst="rect">
            <a:avLst/>
          </a:prstGeom>
        </p:spPr>
      </p:pic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1794103" y="623266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2BFD38-FCC9-409F-B482-E9F2709D4060}"/>
              </a:ext>
            </a:extLst>
          </p:cNvPr>
          <p:cNvSpPr/>
          <p:nvPr userDrawn="1"/>
        </p:nvSpPr>
        <p:spPr>
          <a:xfrm>
            <a:off x="-1" y="5605711"/>
            <a:ext cx="12213266" cy="11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F50992C-5021-47F6-AC42-BF471161A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43847" r="42935" b="38874"/>
          <a:stretch/>
        </p:blipFill>
        <p:spPr>
          <a:xfrm>
            <a:off x="151971" y="6236795"/>
            <a:ext cx="1492959" cy="3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2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2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0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0" y="987425"/>
            <a:ext cx="504602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B9DE-E0CE-4881-83EF-AC1D64B36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86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48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05060" y="546653"/>
            <a:ext cx="5650327" cy="489331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3484" y="2057400"/>
            <a:ext cx="3932237" cy="33825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89677A-28A0-4C87-BBFC-E8DFAAB1C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t="74972" r="-23" b="10512"/>
          <a:stretch/>
        </p:blipFill>
        <p:spPr>
          <a:xfrm>
            <a:off x="2798" y="5708749"/>
            <a:ext cx="12213266" cy="1147207"/>
          </a:xfrm>
          <a:prstGeom prst="rect">
            <a:avLst/>
          </a:prstGeom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4E5A84A-6AD5-4B8B-80EF-7F0D38058A7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94103" y="623266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E1C6EF-E84A-457E-B725-01B2939D952B}"/>
              </a:ext>
            </a:extLst>
          </p:cNvPr>
          <p:cNvSpPr/>
          <p:nvPr userDrawn="1"/>
        </p:nvSpPr>
        <p:spPr>
          <a:xfrm>
            <a:off x="-1" y="5605711"/>
            <a:ext cx="12213266" cy="11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A6A8B7-9451-473F-A380-A3B3790A9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43847" r="42935" b="38874"/>
          <a:stretch/>
        </p:blipFill>
        <p:spPr>
          <a:xfrm>
            <a:off x="151971" y="6236795"/>
            <a:ext cx="1492959" cy="3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9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E41FD1CC-9DBE-4CA3-A94A-48CDCA11A8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237827C-DA29-4B76-B5F3-5A28FB5B34AA}"/>
              </a:ext>
            </a:extLst>
          </p:cNvPr>
          <p:cNvSpPr/>
          <p:nvPr userDrawn="1"/>
        </p:nvSpPr>
        <p:spPr>
          <a:xfrm>
            <a:off x="0" y="5592726"/>
            <a:ext cx="12192000" cy="12652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ED455EC-7CE6-4EE2-92A9-5C5956FBE8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44271" y="3945185"/>
            <a:ext cx="3752620" cy="1502622"/>
          </a:xfrm>
        </p:spPr>
        <p:txBody>
          <a:bodyPr>
            <a:normAutofit/>
          </a:bodyPr>
          <a:lstStyle>
            <a:lvl1pPr marL="0" indent="0">
              <a:buNone/>
              <a:defRPr lang="en-US" sz="2400" dirty="0"/>
            </a:lvl1pPr>
            <a:lvl2pPr marL="457200" marR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dirty="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accent1"/>
                </a:solidFill>
              </a:defRPr>
            </a:lvl3pPr>
            <a:lvl4pPr marL="1371600" indent="0">
              <a:buNone/>
              <a:defRPr sz="2400">
                <a:solidFill>
                  <a:schemeClr val="accent1"/>
                </a:solidFill>
              </a:defRPr>
            </a:lvl4pPr>
            <a:lvl5pPr marL="1828800" indent="0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319282" y="2468675"/>
            <a:ext cx="4552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87663DD-7913-4427-9621-EC03FB327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t="44003" r="44810" b="37219"/>
          <a:stretch/>
        </p:blipFill>
        <p:spPr>
          <a:xfrm>
            <a:off x="705926" y="1294538"/>
            <a:ext cx="3247940" cy="8979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867372-9607-4795-8AB2-A3642E22C826}"/>
              </a:ext>
            </a:extLst>
          </p:cNvPr>
          <p:cNvSpPr/>
          <p:nvPr userDrawn="1"/>
        </p:nvSpPr>
        <p:spPr>
          <a:xfrm>
            <a:off x="-1" y="6800464"/>
            <a:ext cx="12213266" cy="11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2C204-B3F4-40EF-92EF-9FBCF6DF84B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6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CB14EE4-42C9-4E49-8328-15165C35A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ECC866-F1C1-4092-9EC8-CCC6C96E2AFC}"/>
              </a:ext>
            </a:extLst>
          </p:cNvPr>
          <p:cNvSpPr/>
          <p:nvPr userDrawn="1"/>
        </p:nvSpPr>
        <p:spPr>
          <a:xfrm>
            <a:off x="0" y="6758649"/>
            <a:ext cx="12191999" cy="99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5637D0-1751-45E1-A4C4-166E649235AD}"/>
              </a:ext>
            </a:extLst>
          </p:cNvPr>
          <p:cNvSpPr/>
          <p:nvPr userDrawn="1"/>
        </p:nvSpPr>
        <p:spPr>
          <a:xfrm>
            <a:off x="757989" y="848025"/>
            <a:ext cx="8722895" cy="527604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BE1245A-A1AC-42E5-A30F-828DF0B1E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030705" y="848025"/>
            <a:ext cx="8041106" cy="112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Agenda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F10E4E8-F653-4753-8C89-C897D89BD9E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030705" y="2286301"/>
            <a:ext cx="8041106" cy="34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D0CF95-A68F-4135-B518-CE332812E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43847" r="42935" b="38874"/>
          <a:stretch/>
        </p:blipFill>
        <p:spPr>
          <a:xfrm>
            <a:off x="151971" y="6236795"/>
            <a:ext cx="1492959" cy="360996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21DC368-60E9-4D08-880B-5406E9F3FB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28305" y="6236795"/>
            <a:ext cx="3393440" cy="394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5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5C5D28-F4F3-4F36-A275-9DD644A9F000}"/>
              </a:ext>
            </a:extLst>
          </p:cNvPr>
          <p:cNvSpPr/>
          <p:nvPr userDrawn="1"/>
        </p:nvSpPr>
        <p:spPr>
          <a:xfrm>
            <a:off x="0" y="5592726"/>
            <a:ext cx="12192000" cy="12652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C261DC-A433-44C6-93D2-D76B1D5C3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4" r="1554" b="15104"/>
          <a:stretch/>
        </p:blipFill>
        <p:spPr>
          <a:xfrm rot="10800000">
            <a:off x="1" y="0"/>
            <a:ext cx="12192000" cy="5592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487544"/>
            <a:ext cx="12192000" cy="1339531"/>
          </a:xfrm>
          <a:solidFill>
            <a:srgbClr val="00B3EF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39E7ED-3B84-4CCF-A34C-AA832B9CA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43847" r="42935" b="38874"/>
          <a:stretch/>
        </p:blipFill>
        <p:spPr>
          <a:xfrm>
            <a:off x="151971" y="6236795"/>
            <a:ext cx="1492959" cy="360996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1C2CCB2-E4C2-40C9-A292-8B32460DDA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28305" y="6236795"/>
            <a:ext cx="3393440" cy="394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7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81200" y="1825625"/>
            <a:ext cx="9372600" cy="4270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2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825625"/>
            <a:ext cx="4459165" cy="40976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4634" y="1825626"/>
            <a:ext cx="4459165" cy="4097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ABBFFC-352E-4D43-AF74-8FDB9E65B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81200" y="6322060"/>
            <a:ext cx="405384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2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B99554-9BCC-4CC0-9BA4-5D9C0CA32DAA}"/>
              </a:ext>
            </a:extLst>
          </p:cNvPr>
          <p:cNvSpPr/>
          <p:nvPr userDrawn="1"/>
        </p:nvSpPr>
        <p:spPr>
          <a:xfrm>
            <a:off x="3363912" y="2947738"/>
            <a:ext cx="8828087" cy="3910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878" y="3094661"/>
            <a:ext cx="764807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9713" y="6299435"/>
            <a:ext cx="3056940" cy="32852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3F9A5241-04CB-4B50-BE20-12BF32D853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1157" r="66054"/>
          <a:stretch/>
        </p:blipFill>
        <p:spPr>
          <a:xfrm>
            <a:off x="0" y="0"/>
            <a:ext cx="3417166" cy="68580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465C7FC-3A7E-4C38-B316-507F2AD29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713" y="1438274"/>
            <a:ext cx="2884487" cy="330564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259890-6A5F-4117-A545-B868D37D30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17888" y="0"/>
            <a:ext cx="8774112" cy="29479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5894C4-27C1-4504-B705-B481C39B0B06}"/>
              </a:ext>
            </a:extLst>
          </p:cNvPr>
          <p:cNvSpPr/>
          <p:nvPr userDrawn="1"/>
        </p:nvSpPr>
        <p:spPr>
          <a:xfrm>
            <a:off x="0" y="6768809"/>
            <a:ext cx="12191999" cy="99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6C4322-EAA8-4D43-940A-AB5905E8D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43847" r="42935" b="38874"/>
          <a:stretch/>
        </p:blipFill>
        <p:spPr>
          <a:xfrm>
            <a:off x="151971" y="6236795"/>
            <a:ext cx="1492959" cy="36099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608BCF-25F8-426C-9066-D7C7BCFD1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878" y="4743922"/>
            <a:ext cx="7811268" cy="1853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5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149598"/>
            <a:ext cx="12192000" cy="3708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095846" y="3529655"/>
            <a:ext cx="3708678" cy="22296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0731" y="3529655"/>
            <a:ext cx="3708678" cy="22296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2482727-17AD-497D-9EAE-4CC290D375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57"/>
          <a:stretch/>
        </p:blipFill>
        <p:spPr>
          <a:xfrm>
            <a:off x="0" y="0"/>
            <a:ext cx="12192000" cy="3087995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9788" y="1011236"/>
            <a:ext cx="7226300" cy="18275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90D815-A386-4346-8D6B-BCBF2A02C732}"/>
              </a:ext>
            </a:extLst>
          </p:cNvPr>
          <p:cNvSpPr/>
          <p:nvPr userDrawn="1"/>
        </p:nvSpPr>
        <p:spPr>
          <a:xfrm>
            <a:off x="0" y="3064511"/>
            <a:ext cx="12192000" cy="11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694F86-7DB1-462D-A17D-AD4258BA4F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66088" y="985838"/>
            <a:ext cx="3709987" cy="3254375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8EDED6-047F-4BA1-B43F-0ACDED57F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43847" r="42935" b="38874"/>
          <a:stretch/>
        </p:blipFill>
        <p:spPr>
          <a:xfrm>
            <a:off x="151971" y="6236795"/>
            <a:ext cx="1492959" cy="360996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7881476-58AF-4DA0-868B-2E235F2BE7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28305" y="6236795"/>
            <a:ext cx="3393440" cy="394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E6AD1DE-1230-4B56-878C-ABB7F61F6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4" r="1554" b="15104"/>
          <a:stretch/>
        </p:blipFill>
        <p:spPr>
          <a:xfrm rot="10800000">
            <a:off x="0" y="-45416"/>
            <a:ext cx="12192000" cy="55927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47311"/>
            <a:ext cx="12192000" cy="1310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16C5C6-591A-4868-AA55-62C9B238E37A}"/>
              </a:ext>
            </a:extLst>
          </p:cNvPr>
          <p:cNvSpPr/>
          <p:nvPr userDrawn="1"/>
        </p:nvSpPr>
        <p:spPr>
          <a:xfrm>
            <a:off x="1058779" y="577516"/>
            <a:ext cx="7007309" cy="5229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230395" y="1947597"/>
            <a:ext cx="6419767" cy="3732324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 marL="800100" indent="-3429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230396" y="897177"/>
            <a:ext cx="6419767" cy="690991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694F86-7DB1-462D-A17D-AD4258BA4F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69724" y="1305046"/>
            <a:ext cx="3954297" cy="4202044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FDBF91-9BE1-4C25-B82A-FA2C71672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43847" r="42935" b="38874"/>
          <a:stretch/>
        </p:blipFill>
        <p:spPr>
          <a:xfrm>
            <a:off x="151971" y="6236795"/>
            <a:ext cx="1492959" cy="360996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50A5634-EDF6-42EC-B6C8-37663FD45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28305" y="6236795"/>
            <a:ext cx="3393440" cy="394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9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28" y="365126"/>
            <a:ext cx="6858951" cy="1111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547472"/>
            <a:ext cx="7477246" cy="2180521"/>
          </a:xfrm>
          <a:solidFill>
            <a:schemeClr val="tx2"/>
          </a:solidFill>
        </p:spPr>
        <p:txBody>
          <a:bodyPr lIns="274320" tIns="182880" rIns="274320" b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25328" y="6311900"/>
            <a:ext cx="3409950" cy="338138"/>
          </a:xfrm>
        </p:spPr>
        <p:txBody>
          <a:bodyPr/>
          <a:lstStyle>
            <a:lvl1pPr algn="l">
              <a:defRPr lang="en-US" dirty="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AB73A8-E5EC-422A-8F57-70CB4B0FC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43847" r="42935" b="38874"/>
          <a:stretch/>
        </p:blipFill>
        <p:spPr>
          <a:xfrm>
            <a:off x="191219" y="5846764"/>
            <a:ext cx="1072097" cy="259232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5871D97F-BA88-4724-8595-351F0BF21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6" t="2443" r="10515" b="-1285"/>
          <a:stretch/>
        </p:blipFill>
        <p:spPr>
          <a:xfrm>
            <a:off x="7477246" y="0"/>
            <a:ext cx="4714754" cy="6858000"/>
          </a:xfrm>
          <a:prstGeom prst="rect">
            <a:avLst/>
          </a:prstGeom>
        </p:spPr>
      </p:pic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A0FDF0C7-9652-4DBD-B97B-6D2A8C915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82359" y="1438274"/>
            <a:ext cx="4016675" cy="330564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732716-3284-4116-BFE5-958D1123B63C}"/>
              </a:ext>
            </a:extLst>
          </p:cNvPr>
          <p:cNvSpPr/>
          <p:nvPr userDrawn="1"/>
        </p:nvSpPr>
        <p:spPr>
          <a:xfrm>
            <a:off x="1" y="6768809"/>
            <a:ext cx="12191999" cy="99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7243A5-CD59-4816-9575-CB8B72B11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43847" r="42935" b="38874"/>
          <a:stretch/>
        </p:blipFill>
        <p:spPr>
          <a:xfrm>
            <a:off x="10559402" y="6236795"/>
            <a:ext cx="1492959" cy="36099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99C171-6DFB-43E2-85C7-20963A132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438" y="1690688"/>
            <a:ext cx="6859587" cy="1481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10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DF512A-7463-4955-AF81-CC80550B1C79}"/>
              </a:ext>
            </a:extLst>
          </p:cNvPr>
          <p:cNvSpPr/>
          <p:nvPr userDrawn="1"/>
        </p:nvSpPr>
        <p:spPr>
          <a:xfrm>
            <a:off x="0" y="5592726"/>
            <a:ext cx="1796902" cy="12652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6D1EA16-1DAA-426A-84A1-0757EE004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417" r="77427" b="-71"/>
          <a:stretch/>
        </p:blipFill>
        <p:spPr>
          <a:xfrm>
            <a:off x="0" y="0"/>
            <a:ext cx="1796902" cy="55927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02FD52-23D5-4164-8696-E8211EB4B2A7}"/>
              </a:ext>
            </a:extLst>
          </p:cNvPr>
          <p:cNvSpPr/>
          <p:nvPr userDrawn="1"/>
        </p:nvSpPr>
        <p:spPr>
          <a:xfrm>
            <a:off x="0" y="5542125"/>
            <a:ext cx="1796902" cy="11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E46C0E-C40C-4499-AFF9-1ECAD50B3D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43847" r="42935" b="38874"/>
          <a:stretch/>
        </p:blipFill>
        <p:spPr>
          <a:xfrm>
            <a:off x="151971" y="6236795"/>
            <a:ext cx="1492959" cy="360996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0" y="400050"/>
            <a:ext cx="9372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81200" y="1838325"/>
            <a:ext cx="9372600" cy="404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22060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9" r:id="rId2"/>
    <p:sldLayoutId id="2147483718" r:id="rId3"/>
    <p:sldLayoutId id="2147483700" r:id="rId4"/>
    <p:sldLayoutId id="2147483706" r:id="rId5"/>
    <p:sldLayoutId id="2147483716" r:id="rId6"/>
    <p:sldLayoutId id="2147483704" r:id="rId7"/>
    <p:sldLayoutId id="2147483717" r:id="rId8"/>
    <p:sldLayoutId id="2147483705" r:id="rId9"/>
    <p:sldLayoutId id="2147483707" r:id="rId10"/>
    <p:sldLayoutId id="2147483709" r:id="rId11"/>
    <p:sldLayoutId id="2147483701" r:id="rId12"/>
    <p:sldLayoutId id="2147483712" r:id="rId13"/>
    <p:sldLayoutId id="2147483702" r:id="rId14"/>
    <p:sldLayoutId id="2147483713" r:id="rId15"/>
    <p:sldLayoutId id="2147483714" r:id="rId16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sz="3600" b="1" kern="1200">
          <a:solidFill>
            <a:schemeClr val="accent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anchez Slab" panose="02000000000000000000" pitchFamily="50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anchez Slab" panose="02000000000000000000" pitchFamily="50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anchez Slab" panose="02000000000000000000" pitchFamily="50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anchez Slab" panose="02000000000000000000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anchez Slab" panose="02000000000000000000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anchez Slab" panose="02000000000000000000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anchez Slab" panose="02000000000000000000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anchez Slab" panose="02000000000000000000" pitchFamily="50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0B6101-0A73-42DC-8060-49298F241D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3BFD90-BA73-481B-AEE3-4EAE078DA4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1687-051B-46A9-91A7-76CC5BF226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13E274-5C68-4BC4-A88A-A08C5515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1231AA-3FA9-40E7-B837-49A143BA3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8CA6E2-152E-4371-B4E9-DCBFA7CBB9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1C4BB6-C284-44D7-83D6-C69F619A5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0D4526C-CF65-4BA8-B8FA-63EDE31214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9F0D2-6F50-4D00-BDC9-194C65B439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277706-D792-493C-BB8F-2DEBF55A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E64422-BC23-4BD4-A233-3955B31D22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86C538-BD32-45EB-A637-C625D91EE6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5579473-0603-4AB6-AA16-9DC8D814621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19900-BD7F-4C1F-AE4C-9C294110D9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4F51F5-DCA7-4C58-A0EF-4228CAD0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B4DD0-031A-4186-BA31-B7028B4EB8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6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DE3CB2-FF7A-4185-9B59-23C47AD0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6A511-40DD-4B9B-8B89-FB9D450395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2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57B57-57A4-4451-918C-8D62383331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4C4E2-F915-499D-A8EB-35678663E8F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9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DF75-476B-4ACE-9700-4A3E27CF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6CBB-9E2C-4794-B8C7-51D9A2B40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A7D43-C260-42E2-B13A-3CF9E7E02C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1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383B7E7-5B99-4895-A98A-3CC7B238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A60AED-298A-4E09-89A1-0EA636DE9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36C78-7612-46EB-B83E-10CCB83B0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2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A36A-7F03-491E-82F4-B51B1703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F5DE-CD65-4F8D-B834-06E4990A9E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1F97D-33BA-4336-B089-580C506F76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50F32-447F-4C9D-96C8-E0F43180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8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A93E20-CCEA-4857-B3BB-17DDDA8A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934C7-D8A6-4802-AE71-8A35A2E47D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A3B815-3348-479C-B5E2-A9D3F5229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73F44A1-C921-43D9-84A8-90D17EF5DD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D7CB1A-F484-4B0F-8456-84923C713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7C0D8A-0501-4CEB-A060-C3C87848D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0B0E95-840E-4FB0-9935-DE09178142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82AA27-40F1-4770-8C85-4C9DFA1B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CA4809-0A9E-451B-AD70-2188E553096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A8EAD-113D-4F73-86E7-A8B278B4C7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6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34D719-557F-4CCE-B003-1EE6EF4C1D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EB7DC19-3BA2-4A5B-9FEE-55206F8B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E13CFB-C19F-4DC0-BC6C-83C2560B0E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B222E-FAD9-4D1F-AAA0-DDE6C69C55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0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534727-FDD6-4307-BCAC-B27899FB79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170FB-40A2-4155-9010-B573CD8B9A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4D274D2-48A0-4417-B524-5419E9C9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3A3B52-1410-4272-92E3-8168E385F4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C1BA1-8D19-4EE3-947E-AF457344CDF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C6FA86-0299-41D0-BB3C-6B3168D636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3353D1-2CB5-4DF0-A025-B39041D97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07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43741"/>
      </a:dk2>
      <a:lt2>
        <a:srgbClr val="E7E6E6"/>
      </a:lt2>
      <a:accent1>
        <a:srgbClr val="00B3EF"/>
      </a:accent1>
      <a:accent2>
        <a:srgbClr val="E8B012"/>
      </a:accent2>
      <a:accent3>
        <a:srgbClr val="A5A39E"/>
      </a:accent3>
      <a:accent4>
        <a:srgbClr val="EE3680"/>
      </a:accent4>
      <a:accent5>
        <a:srgbClr val="C4D92D"/>
      </a:accent5>
      <a:accent6>
        <a:srgbClr val="766AAB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630D560-E6CD-4E87-949C-0A4755104C91}" vid="{95846C39-E879-4951-85B6-F35FD15722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99B88F7C5704288F6E7B5E7B8226F" ma:contentTypeVersion="7" ma:contentTypeDescription="Create a new document." ma:contentTypeScope="" ma:versionID="4139ca7f91e7834d11dea88a78c3305e">
  <xsd:schema xmlns:xsd="http://www.w3.org/2001/XMLSchema" xmlns:xs="http://www.w3.org/2001/XMLSchema" xmlns:p="http://schemas.microsoft.com/office/2006/metadata/properties" xmlns:ns2="870a2f1a-b56a-4516-b236-585dd2d40f37" targetNamespace="http://schemas.microsoft.com/office/2006/metadata/properties" ma:root="true" ma:fieldsID="133a3278713af48974d90c7c00f7ed62" ns2:_="">
    <xsd:import namespace="870a2f1a-b56a-4516-b236-585dd2d40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a2f1a-b56a-4516-b236-585dd2d40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3FD04E-7D85-4862-8B16-DE69D641A343}"/>
</file>

<file path=customXml/itemProps2.xml><?xml version="1.0" encoding="utf-8"?>
<ds:datastoreItem xmlns:ds="http://schemas.openxmlformats.org/officeDocument/2006/customXml" ds:itemID="{8A11A37B-65DE-45F2-9FC7-F1E6B733570F}"/>
</file>

<file path=customXml/itemProps3.xml><?xml version="1.0" encoding="utf-8"?>
<ds:datastoreItem xmlns:ds="http://schemas.openxmlformats.org/officeDocument/2006/customXml" ds:itemID="{7FEAB511-928C-4011-9D9E-CA953BC32D8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Proxima Nova Rg</vt:lpstr>
      <vt:lpstr>Sanchez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Acumed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Luevano</dc:creator>
  <cp:lastModifiedBy>Sabrina Luevano</cp:lastModifiedBy>
  <cp:revision>20</cp:revision>
  <dcterms:created xsi:type="dcterms:W3CDTF">2019-12-04T17:31:40Z</dcterms:created>
  <dcterms:modified xsi:type="dcterms:W3CDTF">2022-01-25T01:15:24Z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0x010100D7699B88F7C5704288F6E7B5E7B8226F</vt:lpwstr>
  </property>
</Properties>
</file>